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6" r:id="rId2"/>
    <p:sldId id="257" r:id="rId3"/>
    <p:sldId id="258" r:id="rId4"/>
    <p:sldId id="260" r:id="rId5"/>
    <p:sldId id="268" r:id="rId6"/>
    <p:sldId id="263" r:id="rId7"/>
    <p:sldId id="259" r:id="rId8"/>
    <p:sldId id="270" r:id="rId9"/>
    <p:sldId id="265" r:id="rId10"/>
    <p:sldId id="275" r:id="rId11"/>
    <p:sldId id="273" r:id="rId12"/>
    <p:sldId id="264" r:id="rId13"/>
    <p:sldId id="279" r:id="rId14"/>
    <p:sldId id="267" r:id="rId15"/>
    <p:sldId id="271" r:id="rId16"/>
    <p:sldId id="266" r:id="rId17"/>
    <p:sldId id="262" r:id="rId18"/>
    <p:sldId id="269" r:id="rId19"/>
    <p:sldId id="261" r:id="rId20"/>
    <p:sldId id="272" r:id="rId21"/>
    <p:sldId id="274" r:id="rId22"/>
    <p:sldId id="283" r:id="rId23"/>
    <p:sldId id="276" r:id="rId24"/>
    <p:sldId id="282" r:id="rId25"/>
    <p:sldId id="280" r:id="rId26"/>
    <p:sldId id="292" r:id="rId27"/>
    <p:sldId id="295" r:id="rId28"/>
    <p:sldId id="277" r:id="rId29"/>
    <p:sldId id="278" r:id="rId30"/>
    <p:sldId id="281" r:id="rId31"/>
    <p:sldId id="290" r:id="rId32"/>
    <p:sldId id="284" r:id="rId33"/>
    <p:sldId id="285" r:id="rId34"/>
    <p:sldId id="288" r:id="rId35"/>
    <p:sldId id="287" r:id="rId36"/>
    <p:sldId id="286" r:id="rId37"/>
    <p:sldId id="291" r:id="rId38"/>
    <p:sldId id="289" r:id="rId39"/>
    <p:sldId id="293" r:id="rId40"/>
    <p:sldId id="294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61CCB-FEFA-4EBF-A0F2-CD8B0DCED959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743EA-44EA-4F97-BF67-A64C5C513D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743EA-44EA-4F97-BF67-A64C5C513D9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FD4487-C70A-4BD4-9C80-EE1A3E6172F2}" type="datetimeFigureOut">
              <a:rPr lang="en-US" smtClean="0"/>
              <a:pPr/>
              <a:t>2/12/2010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8634EB-17F0-4E1F-B0DB-4255981C1B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Catching Fish with Side Imaging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3500" dirty="0" smtClean="0"/>
              <a:t>Doug </a:t>
            </a:r>
            <a:r>
              <a:rPr lang="en-US" sz="3500" dirty="0" err="1" smtClean="0"/>
              <a:t>Vahrenberg</a:t>
            </a:r>
            <a:endParaRPr lang="en-US" sz="3500" dirty="0" smtClean="0"/>
          </a:p>
          <a:p>
            <a:r>
              <a:rPr lang="en-US" sz="3500" dirty="0" err="1" smtClean="0"/>
              <a:t>Humminbird</a:t>
            </a:r>
            <a:r>
              <a:rPr lang="en-US" sz="3500" dirty="0" smtClean="0"/>
              <a:t> Pro-Team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S00075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889760"/>
            <a:ext cx="8153400" cy="4892040"/>
          </a:xfrm>
          <a:prstGeom prst="rect">
            <a:avLst/>
          </a:prstGeom>
        </p:spPr>
      </p:pic>
      <p:pic>
        <p:nvPicPr>
          <p:cNvPr id="5" name="Picture 4" descr="humminbird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S00075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981200"/>
            <a:ext cx="7620000" cy="4572000"/>
          </a:xfrm>
          <a:prstGeom prst="rect">
            <a:avLst/>
          </a:prstGeom>
        </p:spPr>
      </p:pic>
      <p:pic>
        <p:nvPicPr>
          <p:cNvPr id="5" name="Picture 4" descr="humminbird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5" name="Picture 4" descr="S000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6764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5" name="Picture 4" descr="S000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6764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5" name="Picture 4" descr="S000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676400"/>
            <a:ext cx="6705600" cy="50292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6096000" y="3124200"/>
            <a:ext cx="12954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5" name="Picture 4" descr="S000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6764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5" name="Picture 4" descr="S000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676400"/>
            <a:ext cx="6705600" cy="5029200"/>
          </a:xfrm>
          <a:prstGeom prst="rect">
            <a:avLst/>
          </a:prstGeom>
        </p:spPr>
      </p:pic>
      <p:pic>
        <p:nvPicPr>
          <p:cNvPr id="6" name="Picture 5" descr="S0007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1676400"/>
            <a:ext cx="6705600" cy="5029200"/>
          </a:xfrm>
          <a:prstGeom prst="rect">
            <a:avLst/>
          </a:prstGeom>
        </p:spPr>
      </p:pic>
      <p:pic>
        <p:nvPicPr>
          <p:cNvPr id="7" name="Picture 6" descr="S0007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6000" y="1676400"/>
            <a:ext cx="6756400" cy="506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  <p:pic>
        <p:nvPicPr>
          <p:cNvPr id="5" name="Picture 4" descr="S0002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828800"/>
            <a:ext cx="3600450" cy="4800600"/>
          </a:xfrm>
          <a:prstGeom prst="rect">
            <a:avLst/>
          </a:prstGeom>
        </p:spPr>
      </p:pic>
      <p:pic>
        <p:nvPicPr>
          <p:cNvPr id="6" name="Picture 5" descr="IMG_24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3429000"/>
            <a:ext cx="42672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0" y="2362200"/>
            <a:ext cx="484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Trolling Motor Mounted Side Imaging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  <p:pic>
        <p:nvPicPr>
          <p:cNvPr id="5" name="Picture 4" descr="S0002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828800"/>
            <a:ext cx="3600450" cy="4800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3048000" y="3352800"/>
            <a:ext cx="12954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0006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1828800"/>
            <a:ext cx="3581400" cy="47752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181600" y="5105400"/>
            <a:ext cx="12954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G_24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4400" y="2133600"/>
            <a:ext cx="56896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Down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5" name="Picture 4" descr="S0016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6764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What is Side Imaging</a:t>
            </a:r>
          </a:p>
          <a:p>
            <a:pPr>
              <a:buNone/>
            </a:pPr>
            <a:endParaRPr lang="en-US" dirty="0" smtClean="0"/>
          </a:p>
          <a:p>
            <a:pPr algn="just">
              <a:buNone/>
            </a:pPr>
            <a:r>
              <a:rPr lang="en-US" dirty="0" smtClean="0"/>
              <a:t>Side Imaging has brought a new dimension to fishing it has become the fisherman’s “Eyes” under the water surface</a:t>
            </a:r>
          </a:p>
          <a:p>
            <a:endParaRPr lang="en-US" dirty="0" smtClean="0"/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Down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5" name="Picture 4" descr="S0016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6764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Down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5" name="Picture 4" descr="S0016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499" y="1724179"/>
            <a:ext cx="8309301" cy="4981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Down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600" y="1676400"/>
            <a:ext cx="8255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Catching Fish with 2D Sonar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5" name="Picture 4" descr="S0016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1202" y="1724179"/>
            <a:ext cx="6641894" cy="4981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Catching Fish with 2D Sonar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82880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Catching Fish with 2D Sonar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828800"/>
            <a:ext cx="464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Catching Fish with </a:t>
            </a:r>
            <a:r>
              <a:rPr lang="en-US" dirty="0" smtClean="0"/>
              <a:t>GPS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95400" y="1752600"/>
            <a:ext cx="660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Catching Fish with </a:t>
            </a:r>
            <a:r>
              <a:rPr lang="en-US" dirty="0" smtClean="0"/>
              <a:t>GPS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95400" y="1752600"/>
            <a:ext cx="660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Catching Fish with… 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3578" y="762000"/>
            <a:ext cx="2629422" cy="838200"/>
          </a:xfrm>
          <a:prstGeom prst="rect">
            <a:avLst/>
          </a:prstGeom>
        </p:spPr>
      </p:pic>
      <p:pic>
        <p:nvPicPr>
          <p:cNvPr id="9" name="Picture 8" descr="ccf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799" y="1752600"/>
            <a:ext cx="3851677" cy="2743200"/>
          </a:xfrm>
          <a:prstGeom prst="rect">
            <a:avLst/>
          </a:prstGeom>
        </p:spPr>
      </p:pic>
      <p:pic>
        <p:nvPicPr>
          <p:cNvPr id="10" name="Picture 9" descr="997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4825" y="4572000"/>
            <a:ext cx="3457575" cy="2095500"/>
          </a:xfrm>
          <a:prstGeom prst="rect">
            <a:avLst/>
          </a:prstGeom>
        </p:spPr>
      </p:pic>
      <p:pic>
        <p:nvPicPr>
          <p:cNvPr id="11" name="Picture 10" descr="898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0" y="4568825"/>
            <a:ext cx="3352800" cy="2060575"/>
          </a:xfrm>
          <a:prstGeom prst="rect">
            <a:avLst/>
          </a:prstGeom>
        </p:spPr>
      </p:pic>
      <p:pic>
        <p:nvPicPr>
          <p:cNvPr id="12" name="Picture 11" descr="hum798csi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5000" y="1828800"/>
            <a:ext cx="2447925" cy="25431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1654076"/>
            <a:ext cx="3810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1197c</a:t>
            </a:r>
          </a:p>
          <a:p>
            <a:pPr algn="ctr"/>
            <a:r>
              <a:rPr lang="en-US" sz="4800" b="1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10.4”  Screen</a:t>
            </a:r>
            <a:endParaRPr lang="en-US" sz="4800" b="1" cap="none" spc="0" dirty="0">
              <a:ln w="38100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4343400"/>
            <a:ext cx="3810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998</a:t>
            </a:r>
            <a:r>
              <a:rPr lang="en-US" sz="9600" b="1" cap="none" spc="0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c</a:t>
            </a:r>
          </a:p>
          <a:p>
            <a:pPr algn="ctr"/>
            <a:r>
              <a:rPr lang="en-US" sz="4800" b="1" dirty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8</a:t>
            </a:r>
            <a:r>
              <a:rPr lang="en-US" sz="4800" b="1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”  Screen</a:t>
            </a:r>
            <a:endParaRPr lang="en-US" sz="4800" b="1" cap="none" spc="0" dirty="0">
              <a:ln w="38100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9200" y="4343400"/>
            <a:ext cx="3810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898</a:t>
            </a:r>
            <a:r>
              <a:rPr lang="en-US" sz="9600" b="1" cap="none" spc="0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c</a:t>
            </a:r>
          </a:p>
          <a:p>
            <a:pPr algn="ctr"/>
            <a:r>
              <a:rPr lang="en-US" sz="4800" b="1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7”  Screen</a:t>
            </a:r>
            <a:endParaRPr lang="en-US" sz="4800" b="1" cap="none" spc="0" dirty="0">
              <a:ln w="38100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05400" y="1828800"/>
            <a:ext cx="3810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798</a:t>
            </a:r>
            <a:r>
              <a:rPr lang="en-US" sz="9600" b="1" cap="none" spc="0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c</a:t>
            </a:r>
          </a:p>
          <a:p>
            <a:pPr algn="ctr"/>
            <a:r>
              <a:rPr lang="en-US" sz="4800" b="1" dirty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5</a:t>
            </a:r>
            <a:r>
              <a:rPr lang="en-US" sz="4800" b="1" dirty="0" smtClean="0">
                <a:ln w="3810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j-lt"/>
              </a:rPr>
              <a:t>”  Screen</a:t>
            </a:r>
            <a:endParaRPr lang="en-US" sz="4800" b="1" cap="none" spc="0" dirty="0">
              <a:ln w="38100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Catching Fish with Side Imaging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590800"/>
            <a:ext cx="7854696" cy="1600200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/>
              <a:t>Doug </a:t>
            </a:r>
            <a:r>
              <a:rPr lang="en-US" sz="3500" dirty="0" err="1" smtClean="0"/>
              <a:t>Vahrenberg</a:t>
            </a:r>
            <a:endParaRPr lang="en-US" sz="3500" dirty="0" smtClean="0"/>
          </a:p>
          <a:p>
            <a:pPr algn="ctr"/>
            <a:r>
              <a:rPr lang="en-US" sz="3500" dirty="0" err="1" smtClean="0"/>
              <a:t>Humminbird</a:t>
            </a:r>
            <a:r>
              <a:rPr lang="en-US" sz="3500" dirty="0" smtClean="0"/>
              <a:t> Pro-Team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4800" y="4419600"/>
            <a:ext cx="8610600" cy="2133600"/>
          </a:xfrm>
          <a:prstGeom prst="rect">
            <a:avLst/>
          </a:prstGeom>
        </p:spPr>
        <p:txBody>
          <a:bodyPr vert="horz" lIns="0" rIns="18288">
            <a:normAutofit fontScale="925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Learn More Visit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3500" dirty="0" smtClean="0">
                <a:solidFill>
                  <a:srgbClr val="FFFF00"/>
                </a:solidFill>
              </a:rPr>
              <a:t>Yahoo Groups – </a:t>
            </a:r>
            <a:r>
              <a:rPr lang="en-US" sz="3500" dirty="0" err="1" smtClean="0">
                <a:solidFill>
                  <a:srgbClr val="FFFF00"/>
                </a:solidFill>
              </a:rPr>
              <a:t>sideimaging</a:t>
            </a:r>
            <a:endParaRPr lang="en-US" sz="3500" dirty="0" smtClean="0">
              <a:solidFill>
                <a:srgbClr val="FFFF00"/>
              </a:solidFill>
            </a:endParaRPr>
          </a:p>
          <a:p>
            <a:pPr marR="45720" lvl="0" algn="ctr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US" sz="3500" dirty="0">
                <a:solidFill>
                  <a:srgbClr val="FFFF00"/>
                </a:solidFill>
              </a:rPr>
              <a:t>http://groups.yahoo.com/group/sideimaging/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IFM0611_SideImag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981200"/>
            <a:ext cx="5447109" cy="4648200"/>
          </a:xfrm>
          <a:prstGeom prst="rect">
            <a:avLst/>
          </a:prstGeom>
        </p:spPr>
      </p:pic>
      <p:pic>
        <p:nvPicPr>
          <p:cNvPr id="5" name="Picture 4" descr="humminbird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Side Imaging Can Find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05000"/>
            <a:ext cx="7620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Side Imaging Can Find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905000"/>
            <a:ext cx="7620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Side Imaging Can Find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82880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Side Imaging Can Find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82880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Side Imaging Can Find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828800"/>
            <a:ext cx="7620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Side Imaging Can Find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905000"/>
            <a:ext cx="7620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Side Imaging Can Find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05000"/>
            <a:ext cx="7620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Side Imaging Can Find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905000"/>
            <a:ext cx="7620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Side Imaging Can Find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905000"/>
            <a:ext cx="7620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Down Imaging Can Find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71600" y="1752600"/>
            <a:ext cx="65278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S0016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905000"/>
            <a:ext cx="7620000" cy="4572000"/>
          </a:xfrm>
          <a:prstGeom prst="rect">
            <a:avLst/>
          </a:prstGeom>
        </p:spPr>
      </p:pic>
      <p:pic>
        <p:nvPicPr>
          <p:cNvPr id="5" name="Picture 4" descr="humminbird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4724400" y="3962400"/>
            <a:ext cx="12954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Side Imaging Can Find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33600" y="19050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Catching Fish with Side Imaging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590800"/>
            <a:ext cx="7854696" cy="1600200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/>
              <a:t>Doug </a:t>
            </a:r>
            <a:r>
              <a:rPr lang="en-US" sz="3500" dirty="0" err="1" smtClean="0"/>
              <a:t>Vahrenberg</a:t>
            </a:r>
            <a:endParaRPr lang="en-US" sz="3500" dirty="0" smtClean="0"/>
          </a:p>
          <a:p>
            <a:pPr algn="ctr"/>
            <a:r>
              <a:rPr lang="en-US" sz="3500" dirty="0" err="1" smtClean="0"/>
              <a:t>Humminbird</a:t>
            </a:r>
            <a:r>
              <a:rPr lang="en-US" sz="3500" dirty="0" smtClean="0"/>
              <a:t> Pro-Team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4800" y="4419600"/>
            <a:ext cx="8610600" cy="2133600"/>
          </a:xfrm>
          <a:prstGeom prst="rect">
            <a:avLst/>
          </a:prstGeom>
        </p:spPr>
        <p:txBody>
          <a:bodyPr vert="horz" lIns="0" rIns="18288">
            <a:normAutofit fontScale="92500"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Learn More Visit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3500" dirty="0" smtClean="0">
                <a:solidFill>
                  <a:srgbClr val="FFFF00"/>
                </a:solidFill>
              </a:rPr>
              <a:t>Yahoo Groups – </a:t>
            </a:r>
            <a:r>
              <a:rPr lang="en-US" sz="3500" dirty="0" err="1" smtClean="0">
                <a:solidFill>
                  <a:srgbClr val="FFFF00"/>
                </a:solidFill>
              </a:rPr>
              <a:t>sideimaging</a:t>
            </a:r>
            <a:endParaRPr lang="en-US" sz="3500" dirty="0" smtClean="0">
              <a:solidFill>
                <a:srgbClr val="FFFF00"/>
              </a:solidFill>
            </a:endParaRPr>
          </a:p>
          <a:p>
            <a:pPr marR="45720" lvl="0" algn="ctr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US" sz="3500" dirty="0">
                <a:solidFill>
                  <a:srgbClr val="FFFF00"/>
                </a:solidFill>
              </a:rPr>
              <a:t>http://groups.yahoo.com/group/sideimaging/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S0016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2049548"/>
            <a:ext cx="7620000" cy="4282903"/>
          </a:xfrm>
          <a:prstGeom prst="rect">
            <a:avLst/>
          </a:prstGeom>
        </p:spPr>
      </p:pic>
      <p:pic>
        <p:nvPicPr>
          <p:cNvPr id="5" name="Picture 4" descr="humminbird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  <p:pic>
        <p:nvPicPr>
          <p:cNvPr id="5" name="Picture 4" descr="S0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905000"/>
            <a:ext cx="7620000" cy="4572000"/>
          </a:xfrm>
          <a:prstGeom prst="rect">
            <a:avLst/>
          </a:prstGeom>
        </p:spPr>
      </p:pic>
      <p:pic>
        <p:nvPicPr>
          <p:cNvPr id="6" name="Picture 5" descr="S000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1905000"/>
            <a:ext cx="7620000" cy="4572000"/>
          </a:xfrm>
          <a:prstGeom prst="rect">
            <a:avLst/>
          </a:prstGeom>
        </p:spPr>
      </p:pic>
      <p:pic>
        <p:nvPicPr>
          <p:cNvPr id="7" name="Picture 6" descr="IMG_10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101599" y="2413001"/>
            <a:ext cx="4673600" cy="3505200"/>
          </a:xfrm>
          <a:prstGeom prst="rect">
            <a:avLst/>
          </a:prstGeom>
        </p:spPr>
      </p:pic>
      <p:pic>
        <p:nvPicPr>
          <p:cNvPr id="8" name="Picture 7" descr="IMG_10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3950" y="1905000"/>
            <a:ext cx="3429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6" name="Picture 5" descr="Big Bass Supend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1695450"/>
            <a:ext cx="6781800" cy="508635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257800" y="3810000"/>
            <a:ext cx="12954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humminbird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52400"/>
            <a:ext cx="2629422" cy="838200"/>
          </a:xfrm>
          <a:prstGeom prst="rect">
            <a:avLst/>
          </a:prstGeom>
        </p:spPr>
      </p:pic>
      <p:pic>
        <p:nvPicPr>
          <p:cNvPr id="6" name="Picture 5" descr="Big Bass Supend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1695450"/>
            <a:ext cx="6781800" cy="508635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0800000">
            <a:off x="4343400" y="3657600"/>
            <a:ext cx="12954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295400" y="3810000"/>
            <a:ext cx="12954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0"/>
            <a:ext cx="876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Catching Fish with Side Imaging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</p:txBody>
      </p:sp>
      <p:pic>
        <p:nvPicPr>
          <p:cNvPr id="4" name="Picture 3" descr="S00075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981200"/>
            <a:ext cx="6096000" cy="4572000"/>
          </a:xfrm>
          <a:prstGeom prst="rect">
            <a:avLst/>
          </a:prstGeom>
        </p:spPr>
      </p:pic>
      <p:pic>
        <p:nvPicPr>
          <p:cNvPr id="5" name="Picture 4" descr="humminbird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28600"/>
            <a:ext cx="2629422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1857</TotalTime>
  <Words>359</Words>
  <Application>Microsoft Office PowerPoint</Application>
  <PresentationFormat>On-screen Show (4:3)</PresentationFormat>
  <Paragraphs>144</Paragraphs>
  <Slides>41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Flow</vt:lpstr>
      <vt:lpstr>Catching Fish with Side Imaging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Side Imaging  </vt:lpstr>
      <vt:lpstr>Catching Fish with Down Imaging  </vt:lpstr>
      <vt:lpstr>Catching Fish with Down Imaging  </vt:lpstr>
      <vt:lpstr>Catching Fish with Down Imaging  </vt:lpstr>
      <vt:lpstr>Catching Fish with Down Imaging  </vt:lpstr>
      <vt:lpstr>Catching Fish with 2D Sonar  </vt:lpstr>
      <vt:lpstr>Catching Fish with 2D Sonar  </vt:lpstr>
      <vt:lpstr>Catching Fish with 2D Sonar  </vt:lpstr>
      <vt:lpstr>Catching Fish with GPS  </vt:lpstr>
      <vt:lpstr>Catching Fish with GPS  </vt:lpstr>
      <vt:lpstr>Catching Fish with…   </vt:lpstr>
      <vt:lpstr>Catching Fish with Side Imaging</vt:lpstr>
      <vt:lpstr>What Side Imaging Can Find  </vt:lpstr>
      <vt:lpstr>What Side Imaging Can Find  </vt:lpstr>
      <vt:lpstr>What Side Imaging Can Find  </vt:lpstr>
      <vt:lpstr>What Side Imaging Can Find  </vt:lpstr>
      <vt:lpstr>What Side Imaging Can Find  </vt:lpstr>
      <vt:lpstr>What Side Imaging Can Find  </vt:lpstr>
      <vt:lpstr>What Side Imaging Can Find  </vt:lpstr>
      <vt:lpstr>What Side Imaging Can Find  </vt:lpstr>
      <vt:lpstr>What Side Imaging Can Find  </vt:lpstr>
      <vt:lpstr>What Down Imaging Can Find  </vt:lpstr>
      <vt:lpstr>What Side Imaging Can Find  </vt:lpstr>
      <vt:lpstr>Catching Fish with Side Imaging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Catching Fish with Side Imaging</dc:title>
  <dc:creator> </dc:creator>
  <cp:lastModifiedBy> </cp:lastModifiedBy>
  <cp:revision>3</cp:revision>
  <dcterms:created xsi:type="dcterms:W3CDTF">2010-01-30T22:51:56Z</dcterms:created>
  <dcterms:modified xsi:type="dcterms:W3CDTF">2010-02-13T02:51:38Z</dcterms:modified>
</cp:coreProperties>
</file>